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9"/>
  </p:notesMasterIdLst>
  <p:handoutMasterIdLst>
    <p:handoutMasterId r:id="rId30"/>
  </p:handoutMasterIdLst>
  <p:sldIdLst>
    <p:sldId id="259" r:id="rId2"/>
    <p:sldId id="262" r:id="rId3"/>
    <p:sldId id="263" r:id="rId4"/>
    <p:sldId id="267" r:id="rId5"/>
    <p:sldId id="268" r:id="rId6"/>
    <p:sldId id="269" r:id="rId7"/>
    <p:sldId id="298" r:id="rId8"/>
    <p:sldId id="296" r:id="rId9"/>
    <p:sldId id="295" r:id="rId10"/>
    <p:sldId id="280" r:id="rId11"/>
    <p:sldId id="290" r:id="rId12"/>
    <p:sldId id="292" r:id="rId13"/>
    <p:sldId id="281" r:id="rId14"/>
    <p:sldId id="291" r:id="rId15"/>
    <p:sldId id="284" r:id="rId16"/>
    <p:sldId id="285" r:id="rId17"/>
    <p:sldId id="283" r:id="rId18"/>
    <p:sldId id="287" r:id="rId19"/>
    <p:sldId id="288" r:id="rId20"/>
    <p:sldId id="289" r:id="rId21"/>
    <p:sldId id="277" r:id="rId22"/>
    <p:sldId id="279" r:id="rId23"/>
    <p:sldId id="276" r:id="rId24"/>
    <p:sldId id="271" r:id="rId25"/>
    <p:sldId id="272" r:id="rId26"/>
    <p:sldId id="273" r:id="rId27"/>
    <p:sldId id="274" r:id="rId28"/>
  </p:sldIdLst>
  <p:sldSz cx="9144000" cy="6858000" type="screen4x3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1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2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56359-A079-4DD4-A512-BAE419E00305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0C9B1-2486-472E-B3D2-8CAFFC87A29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2273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55996-BDF5-4BBB-9ABD-AC9A993DAD0A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1F14E-FCD2-4285-BAF9-EBD5F444C82C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437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1F14E-FCD2-4285-BAF9-EBD5F444C82C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528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187C-635D-4A05-9E1D-87396591B5F0}" type="datetimeFigureOut">
              <a:rPr lang="da-DK" smtClean="0"/>
              <a:pPr/>
              <a:t>30-01-2014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4BEB9-150C-495C-9AE7-6055F9C1C48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1196752"/>
            <a:ext cx="6466707" cy="472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57375" y="2805906"/>
            <a:ext cx="54292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564904"/>
            <a:ext cx="7070916" cy="264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33575" y="2877344"/>
            <a:ext cx="52768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PB210146.JPG"/>
          <p:cNvPicPr preferRelativeResize="0"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PB210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3" name="Pladsholder til indhold 3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4" name="Billede 33" descr="PB210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00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00" y="300000"/>
            <a:ext cx="8640000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000" y="9000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PB210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0000" y="10500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Sammenløb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24637</TotalTime>
  <Words>1</Words>
  <Application>Microsoft Office PowerPoint</Application>
  <PresentationFormat>Skærmshow (4:3)</PresentationFormat>
  <Paragraphs>1</Paragraphs>
  <Slides>27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Lucida Sans Unicode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EUC Nord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jhg</dc:creator>
  <cp:lastModifiedBy>Jørgen Gregersen</cp:lastModifiedBy>
  <cp:revision>637</cp:revision>
  <dcterms:created xsi:type="dcterms:W3CDTF">2010-10-24T12:50:43Z</dcterms:created>
  <dcterms:modified xsi:type="dcterms:W3CDTF">2014-01-30T08:06:57Z</dcterms:modified>
</cp:coreProperties>
</file>